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5" r:id="rId4"/>
    <p:sldId id="260" r:id="rId5"/>
    <p:sldId id="261" r:id="rId6"/>
    <p:sldId id="268" r:id="rId7"/>
    <p:sldId id="274" r:id="rId8"/>
    <p:sldId id="269" r:id="rId9"/>
    <p:sldId id="271" r:id="rId10"/>
    <p:sldId id="263" r:id="rId11"/>
    <p:sldId id="270" r:id="rId12"/>
    <p:sldId id="272" r:id="rId13"/>
    <p:sldId id="273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E3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764" autoAdjust="0"/>
    <p:restoredTop sz="86395" autoAdjust="0"/>
  </p:normalViewPr>
  <p:slideViewPr>
    <p:cSldViewPr snapToGrid="0">
      <p:cViewPr varScale="1">
        <p:scale>
          <a:sx n="99" d="100"/>
          <a:sy n="99" d="100"/>
        </p:scale>
        <p:origin x="258" y="108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C7C3F-1EDC-42C5-BA62-D6E5859AA512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01559-598F-4442-9AB4-8072FA1B97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3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15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1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19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2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9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5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6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5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6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1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8300" y="200894"/>
            <a:ext cx="9017000" cy="1816100"/>
          </a:xfrm>
        </p:spPr>
        <p:txBody>
          <a:bodyPr>
            <a:normAutofit/>
          </a:bodyPr>
          <a:lstStyle/>
          <a:p>
            <a:r>
              <a:rPr lang="fr-FR" u="sng" dirty="0" smtClean="0"/>
              <a:t>PROJET FINAL</a:t>
            </a:r>
            <a:br>
              <a:rPr lang="fr-FR" u="sng" dirty="0" smtClean="0"/>
            </a:br>
            <a:endParaRPr lang="fr-FR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3200" y="1517403"/>
            <a:ext cx="9182100" cy="1983581"/>
          </a:xfrm>
        </p:spPr>
        <p:txBody>
          <a:bodyPr>
            <a:normAutofit/>
          </a:bodyPr>
          <a:lstStyle/>
          <a:p>
            <a:r>
              <a:rPr lang="fr-FR" sz="8800" b="1" dirty="0" smtClean="0"/>
              <a:t>Le Nain Titubant</a:t>
            </a:r>
            <a:endParaRPr lang="fr-FR" sz="8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69600" y="592586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Numeric</a:t>
            </a:r>
            <a:r>
              <a:rPr lang="fr-FR" b="1" dirty="0" smtClean="0">
                <a:solidFill>
                  <a:srgbClr val="FF0000"/>
                </a:solidFill>
              </a:rPr>
              <a:t>ALL</a:t>
            </a:r>
          </a:p>
          <a:p>
            <a:endParaRPr lang="fr-FR" sz="800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2" y="3011787"/>
            <a:ext cx="2460876" cy="23920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7000" y="5596116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Alexandre GIACOMONI	Michel CAPAR-MLECZKO</a:t>
            </a:r>
          </a:p>
          <a:p>
            <a:r>
              <a:rPr lang="fr-FR" dirty="0" smtClean="0"/>
              <a:t>Mégane TROTTA		Vanessa AGOSTINO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310580"/>
            <a:ext cx="677757" cy="3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6728" y="1530098"/>
            <a:ext cx="2300434" cy="221776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48" y="1530098"/>
            <a:ext cx="2300435" cy="221776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570" y="1524871"/>
            <a:ext cx="2305857" cy="222299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491" y="1524871"/>
            <a:ext cx="2332277" cy="22229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28" y="4132236"/>
            <a:ext cx="2300434" cy="22229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60" y="4132236"/>
            <a:ext cx="2300434" cy="22229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993" y="4197576"/>
            <a:ext cx="2300434" cy="222299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69491" y="4197576"/>
            <a:ext cx="2300434" cy="2222990"/>
          </a:xfrm>
          <a:prstGeom prst="rect">
            <a:avLst/>
          </a:prstGeom>
        </p:spPr>
      </p:pic>
      <p:sp>
        <p:nvSpPr>
          <p:cNvPr id="11" name="Titre 1"/>
          <p:cNvSpPr txBox="1">
            <a:spLocks noGrp="1"/>
          </p:cNvSpPr>
          <p:nvPr>
            <p:ph type="title"/>
          </p:nvPr>
        </p:nvSpPr>
        <p:spPr>
          <a:xfrm>
            <a:off x="2003808" y="-25550"/>
            <a:ext cx="7457826" cy="1411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2. Dashboard</a:t>
            </a:r>
          </a:p>
        </p:txBody>
      </p:sp>
    </p:spTree>
    <p:extLst>
      <p:ext uri="{BB962C8B-B14F-4D97-AF65-F5344CB8AC3E}">
        <p14:creationId xmlns:p14="http://schemas.microsoft.com/office/powerpoint/2010/main" val="1515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9624" y="-74613"/>
            <a:ext cx="10487025" cy="1192213"/>
          </a:xfrm>
        </p:spPr>
        <p:txBody>
          <a:bodyPr/>
          <a:lstStyle/>
          <a:p>
            <a:pPr algn="ctr"/>
            <a:r>
              <a:rPr lang="fr-FR" b="1" dirty="0" smtClean="0"/>
              <a:t>3. </a:t>
            </a:r>
            <a:r>
              <a:rPr lang="fr-FR" sz="5400" b="1" dirty="0" smtClean="0"/>
              <a:t>Modèle Conceptuel des Données</a:t>
            </a:r>
            <a:endParaRPr 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39" y="1050925"/>
            <a:ext cx="9474711" cy="54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446" y="597877"/>
            <a:ext cx="10512761" cy="48460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4.	Création </a:t>
            </a:r>
            <a:r>
              <a:rPr lang="fr-FR" sz="4000" b="1" dirty="0">
                <a:latin typeface="+mj-lt"/>
              </a:rPr>
              <a:t>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5.	Git </a:t>
            </a:r>
            <a:r>
              <a:rPr lang="fr-FR" sz="4000" b="1" dirty="0" err="1">
                <a:latin typeface="+mj-lt"/>
              </a:rPr>
              <a:t>Repository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6.	Squelette </a:t>
            </a:r>
            <a:r>
              <a:rPr lang="fr-FR" sz="4000" b="1" dirty="0">
                <a:latin typeface="+mj-lt"/>
              </a:rPr>
              <a:t>du projet avec </a:t>
            </a:r>
            <a:r>
              <a:rPr lang="fr-FR" sz="4000" b="1" dirty="0" err="1">
                <a:latin typeface="+mj-lt"/>
              </a:rPr>
              <a:t>Symfony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7.	Codage </a:t>
            </a:r>
            <a:r>
              <a:rPr lang="fr-FR" sz="4000" b="1" dirty="0">
                <a:latin typeface="+mj-lt"/>
              </a:rPr>
              <a:t>/ Débogage / </a:t>
            </a:r>
            <a:r>
              <a:rPr lang="fr-FR" sz="4000" b="1" dirty="0" smtClean="0">
                <a:latin typeface="+mj-lt"/>
              </a:rPr>
              <a:t>Entraide / Tests</a:t>
            </a:r>
            <a:endParaRPr lang="fr-FR" sz="4000" b="1" dirty="0">
              <a:latin typeface="+mj-lt"/>
            </a:endParaRPr>
          </a:p>
          <a:p>
            <a:pPr marL="0" indent="0">
              <a:buNone/>
            </a:pP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9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204027" y="217714"/>
            <a:ext cx="5635172" cy="385331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Dégustation</a:t>
            </a:r>
            <a:br>
              <a:rPr lang="fr-FR" sz="5400" b="1" dirty="0" smtClean="0"/>
            </a:br>
            <a:r>
              <a:rPr lang="fr-FR" sz="5400" b="1" dirty="0" smtClean="0"/>
              <a:t>OUPS !!</a:t>
            </a:r>
            <a:br>
              <a:rPr lang="fr-FR" sz="5400" b="1" dirty="0" smtClean="0"/>
            </a:br>
            <a:r>
              <a:rPr lang="fr-FR" sz="5400" b="1" dirty="0" smtClean="0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4290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Difficultés rencontrées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25930"/>
            <a:ext cx="10515600" cy="4633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Compatibilité Mac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GitHub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Tâtonnements à trouver le juste code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5188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2066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smtClean="0"/>
              <a:t>Parole aux membres du jury</a:t>
            </a:r>
            <a:endParaRPr lang="fr-FR" sz="4800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00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Questions / Réponses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861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Remerciements</a:t>
            </a:r>
            <a:endParaRPr lang="fr-FR" sz="5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422400" y="2160588"/>
            <a:ext cx="1031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Nous remercions :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nos formateurs Jérôme, Igor, Loïc et Guillaume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nos coach employabilité Emeline et </a:t>
            </a:r>
            <a:r>
              <a:rPr lang="fr-FR" sz="2400" dirty="0" smtClean="0"/>
              <a:t>Marion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EURES, Pôle Emploi et notre référente </a:t>
            </a:r>
            <a:r>
              <a:rPr lang="fr-FR" sz="2400" dirty="0" err="1" smtClean="0"/>
              <a:t>Chahinèze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Et bien sûr notre </a:t>
            </a:r>
            <a:r>
              <a:rPr lang="fr-FR" sz="2400" dirty="0"/>
              <a:t>directrice NumericALL Brigitte et son assistant </a:t>
            </a:r>
            <a:r>
              <a:rPr lang="fr-FR" sz="2400" dirty="0" smtClean="0"/>
              <a:t>Alan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029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400" y="165101"/>
            <a:ext cx="10515600" cy="863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	</a:t>
            </a:r>
            <a:r>
              <a:rPr lang="fr-FR" b="1" dirty="0" smtClean="0"/>
              <a:t>Présentation</a:t>
            </a:r>
            <a:endParaRPr lang="fr-FR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90600" y="2501900"/>
            <a:ext cx="10839450" cy="4356100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81784" y="1846504"/>
            <a:ext cx="108070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Le guide Michelin de la bière, </a:t>
            </a:r>
            <a:r>
              <a:rPr lang="fr-FR" sz="3600" b="1" dirty="0"/>
              <a:t>et à la vôtre ! </a:t>
            </a:r>
            <a:endParaRPr lang="fr-FR" sz="3600" b="1" dirty="0" smtClean="0"/>
          </a:p>
          <a:p>
            <a:pPr algn="ctr"/>
            <a:endParaRPr lang="fr-FR" sz="3600" b="1" dirty="0"/>
          </a:p>
          <a:p>
            <a:r>
              <a:rPr lang="fr-FR" sz="2800" dirty="0" smtClean="0"/>
              <a:t>Vous </a:t>
            </a:r>
            <a:r>
              <a:rPr lang="fr-FR" sz="2800" dirty="0"/>
              <a:t>retrouverez ici </a:t>
            </a:r>
            <a:r>
              <a:rPr lang="fr-FR" sz="2800" dirty="0" smtClean="0"/>
              <a:t>des descriptions </a:t>
            </a:r>
            <a:r>
              <a:rPr lang="fr-FR" sz="2800" dirty="0"/>
              <a:t>d'un grand nombre de </a:t>
            </a:r>
            <a:r>
              <a:rPr lang="fr-FR" sz="2800" dirty="0" smtClean="0"/>
              <a:t>bières,</a:t>
            </a:r>
          </a:p>
          <a:p>
            <a:r>
              <a:rPr lang="fr-FR" sz="2800" dirty="0"/>
              <a:t>a</a:t>
            </a:r>
            <a:r>
              <a:rPr lang="fr-FR" sz="2800" dirty="0" smtClean="0"/>
              <a:t>insi que des commentaires et des notes attribués à chacune de vos boissons préférées !</a:t>
            </a:r>
          </a:p>
          <a:p>
            <a:endParaRPr lang="fr-FR" sz="2800" dirty="0" smtClean="0"/>
          </a:p>
          <a:p>
            <a:r>
              <a:rPr lang="fr-FR" sz="2800" dirty="0" smtClean="0"/>
              <a:t>Une fois connecté, n’hésitez pas à laisser vos propres avis !</a:t>
            </a:r>
          </a:p>
        </p:txBody>
      </p:sp>
    </p:spTree>
    <p:extLst>
      <p:ext uri="{BB962C8B-B14F-4D97-AF65-F5344CB8AC3E}">
        <p14:creationId xmlns:p14="http://schemas.microsoft.com/office/powerpoint/2010/main" val="406594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Résumé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Thème de la </a:t>
            </a:r>
            <a:r>
              <a:rPr lang="fr-FR" b="1" i="1" dirty="0" smtClean="0"/>
              <a:t>bière</a:t>
            </a:r>
            <a:r>
              <a:rPr lang="fr-FR" dirty="0" smtClean="0"/>
              <a:t> retenu à l’unanimité </a:t>
            </a:r>
          </a:p>
          <a:p>
            <a:endParaRPr lang="fr-FR" sz="2000" dirty="0" smtClean="0"/>
          </a:p>
          <a:p>
            <a:r>
              <a:rPr lang="fr-FR" dirty="0" smtClean="0"/>
              <a:t>Idée peu originale mais universelle</a:t>
            </a:r>
          </a:p>
          <a:p>
            <a:endParaRPr lang="fr-FR" sz="2000" dirty="0" smtClean="0"/>
          </a:p>
          <a:p>
            <a:r>
              <a:rPr lang="fr-FR" dirty="0" smtClean="0"/>
              <a:t>Motivation : 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développer sur </a:t>
            </a:r>
            <a:r>
              <a:rPr lang="fr-FR" sz="2600" dirty="0" err="1" smtClean="0"/>
              <a:t>Symfony</a:t>
            </a:r>
            <a:r>
              <a:rPr lang="fr-FR" sz="2600" dirty="0" smtClean="0"/>
              <a:t> en groupe autonome</a:t>
            </a:r>
          </a:p>
          <a:p>
            <a:pPr lvl="1"/>
            <a:endParaRPr lang="fr-FR" sz="2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perfectionner notre connaissance du </a:t>
            </a:r>
            <a:r>
              <a:rPr lang="fr-FR" sz="2600" dirty="0" err="1" smtClean="0"/>
              <a:t>framework</a:t>
            </a:r>
            <a:r>
              <a:rPr lang="fr-FR" sz="2600" dirty="0" smtClean="0"/>
              <a:t> </a:t>
            </a:r>
          </a:p>
          <a:p>
            <a:pPr marL="457200" lvl="1" indent="0">
              <a:buNone/>
            </a:pPr>
            <a:endParaRPr lang="fr-FR" sz="2600" dirty="0" smtClean="0"/>
          </a:p>
          <a:p>
            <a:r>
              <a:rPr lang="fr-FR" dirty="0"/>
              <a:t> Éventuelles perspectives d'évolution du </a:t>
            </a:r>
            <a:r>
              <a:rPr lang="fr-FR" dirty="0" smtClean="0"/>
              <a:t>projet :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voué à disparaître dans les </a:t>
            </a:r>
            <a:r>
              <a:rPr lang="fr-FR" sz="2600" dirty="0" err="1" smtClean="0"/>
              <a:t>lymbes</a:t>
            </a:r>
            <a:r>
              <a:rPr lang="fr-FR" sz="2600" dirty="0" smtClean="0"/>
              <a:t> de la matrice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02329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Accès aux pages et fonctions suivantes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Description des 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Notes et commentaires des </a:t>
            </a: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Inscription / Connexion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Possibilité de noter et </a:t>
            </a:r>
            <a:r>
              <a:rPr lang="fr-FR" sz="2400" dirty="0" smtClean="0"/>
              <a:t>commenter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Utilisateur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356612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9625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Contrôle avec  </a:t>
            </a:r>
            <a:r>
              <a:rPr lang="fr-FR" b="1" i="1" dirty="0" smtClean="0"/>
              <a:t>Ajout</a:t>
            </a:r>
            <a:r>
              <a:rPr lang="fr-FR" dirty="0" smtClean="0"/>
              <a:t> / </a:t>
            </a:r>
            <a:r>
              <a:rPr lang="fr-FR" b="1" i="1" dirty="0" smtClean="0"/>
              <a:t>Modification</a:t>
            </a:r>
            <a:r>
              <a:rPr lang="fr-FR" b="1" dirty="0" smtClean="0"/>
              <a:t> </a:t>
            </a:r>
            <a:r>
              <a:rPr lang="fr-FR" dirty="0" smtClean="0"/>
              <a:t>/ </a:t>
            </a:r>
            <a:r>
              <a:rPr lang="fr-FR" b="1" i="1" dirty="0" smtClean="0"/>
              <a:t>Suppression</a:t>
            </a:r>
            <a:r>
              <a:rPr lang="fr-FR" dirty="0" smtClean="0"/>
              <a:t>  des :</a:t>
            </a:r>
          </a:p>
          <a:p>
            <a:pPr marL="457200" lvl="1" indent="0">
              <a:buNone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Catégories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Photos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Utilisateurs</a:t>
            </a:r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Administrateur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42576986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Equipe de </a:t>
            </a:r>
            <a:r>
              <a:rPr lang="fr-FR" sz="5400" b="1" dirty="0" err="1" smtClean="0"/>
              <a:t>devs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32017"/>
            <a:ext cx="435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Vanessa  AGOSTINO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600" dirty="0" smtClean="0"/>
              <a:t>Mégane TROTTA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198670" y="2432017"/>
            <a:ext cx="556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CAPAR-MLECZKO Michel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sz="3600" dirty="0"/>
              <a:t>GIACOMONI Alexandre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91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Tâches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7154" y="1837348"/>
            <a:ext cx="10515600" cy="4351338"/>
          </a:xfrm>
        </p:spPr>
        <p:txBody>
          <a:bodyPr/>
          <a:lstStyle/>
          <a:p>
            <a:r>
              <a:rPr lang="fr-FR" dirty="0" smtClean="0"/>
              <a:t>Vanessa : Menu,  Traduction, CSS Admin</a:t>
            </a:r>
          </a:p>
          <a:p>
            <a:endParaRPr lang="fr-FR" dirty="0" smtClean="0"/>
          </a:p>
          <a:p>
            <a:r>
              <a:rPr lang="fr-FR" dirty="0" smtClean="0"/>
              <a:t>Mégane : User inscription, charte graphique, CSS général</a:t>
            </a:r>
          </a:p>
          <a:p>
            <a:endParaRPr lang="fr-FR" dirty="0" smtClean="0"/>
          </a:p>
          <a:p>
            <a:r>
              <a:rPr lang="fr-FR" dirty="0" smtClean="0"/>
              <a:t>Michel : Page &amp; CSS Bière / Catégories / Images</a:t>
            </a:r>
          </a:p>
          <a:p>
            <a:endParaRPr lang="fr-FR" dirty="0" smtClean="0"/>
          </a:p>
          <a:p>
            <a:r>
              <a:rPr lang="fr-FR" dirty="0" smtClean="0"/>
              <a:t>Alexandre : User connexion, Page &amp; CSS Admin / Home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Etapes de Production</a:t>
            </a:r>
            <a:endParaRPr lang="fr-FR" sz="54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52525" y="1696131"/>
            <a:ext cx="103367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 err="1" smtClean="0"/>
              <a:t>Trello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Maquette du </a:t>
            </a:r>
            <a:r>
              <a:rPr lang="fr-FR" sz="2400" dirty="0" smtClean="0"/>
              <a:t>projet (</a:t>
            </a:r>
            <a:r>
              <a:rPr lang="fr-FR" sz="2400" dirty="0"/>
              <a:t>D</a:t>
            </a:r>
            <a:r>
              <a:rPr lang="fr-FR" sz="2400" dirty="0" smtClean="0"/>
              <a:t>ashboard)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Modèle Conceptuel des </a:t>
            </a:r>
            <a:r>
              <a:rPr lang="fr-FR" sz="2400" dirty="0" smtClean="0"/>
              <a:t>Données (MCD)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Création 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Git </a:t>
            </a:r>
            <a:r>
              <a:rPr lang="fr-FR" sz="2400" dirty="0" err="1" smtClean="0"/>
              <a:t>Repository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Squelette du projet avec </a:t>
            </a:r>
            <a:r>
              <a:rPr lang="fr-FR" sz="2400" dirty="0" err="1" smtClean="0"/>
              <a:t>Symfony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Codage / Débogage / </a:t>
            </a:r>
            <a:r>
              <a:rPr lang="fr-FR" sz="2400" dirty="0" smtClean="0"/>
              <a:t>Entraide / Tests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086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029" y="-2154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1. </a:t>
            </a:r>
            <a:r>
              <a:rPr lang="fr-FR" sz="5400" b="1" dirty="0" err="1" smtClean="0"/>
              <a:t>Trello</a:t>
            </a:r>
            <a:endParaRPr lang="fr-FR" sz="5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56" y="1240746"/>
            <a:ext cx="3833656" cy="41585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2" y="1240746"/>
            <a:ext cx="7666304" cy="41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254</Words>
  <Application>Microsoft Office PowerPoint</Application>
  <PresentationFormat>Grand écran</PresentationFormat>
  <Paragraphs>135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PROJET FINAL </vt:lpstr>
      <vt:lpstr> Présentation</vt:lpstr>
      <vt:lpstr>Résumé</vt:lpstr>
      <vt:lpstr>Présentation PowerPoint</vt:lpstr>
      <vt:lpstr>Présentation PowerPoint</vt:lpstr>
      <vt:lpstr>Equipe de devs</vt:lpstr>
      <vt:lpstr>Tâches</vt:lpstr>
      <vt:lpstr>Etapes de Production</vt:lpstr>
      <vt:lpstr>1. Trello</vt:lpstr>
      <vt:lpstr>2. Dashboard</vt:lpstr>
      <vt:lpstr>3. Modèle Conceptuel des Données</vt:lpstr>
      <vt:lpstr>Présentation PowerPoint</vt:lpstr>
      <vt:lpstr>Dégustation OUPS !! DEMONSTRATION</vt:lpstr>
      <vt:lpstr>Difficultés rencontrées</vt:lpstr>
      <vt:lpstr>Parole aux membres du jury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FINAL:</dc:title>
  <dc:creator>Zbary</dc:creator>
  <cp:lastModifiedBy>Zbary</cp:lastModifiedBy>
  <cp:revision>74</cp:revision>
  <dcterms:created xsi:type="dcterms:W3CDTF">2020-05-25T10:15:09Z</dcterms:created>
  <dcterms:modified xsi:type="dcterms:W3CDTF">2020-05-25T19:28:04Z</dcterms:modified>
</cp:coreProperties>
</file>